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D2BE0057-1663-CD48-B9C3-3117B8D0FB5A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479" autoAdjust="0"/>
  </p:normalViewPr>
  <p:slideViewPr>
    <p:cSldViewPr snapToObjects="1">
      <p:cViewPr>
        <p:scale>
          <a:sx n="108" d="100"/>
          <a:sy n="108" d="100"/>
        </p:scale>
        <p:origin x="-6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D28B-E92D-1F4F-84FC-C4271277A165}" type="datetimeFigureOut">
              <a:rPr lang="fr-FR" smtClean="0"/>
              <a:t>25/01/18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E11-2F7E-F849-BFB7-6B083FECD9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16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D28B-E92D-1F4F-84FC-C4271277A165}" type="datetimeFigureOut">
              <a:rPr lang="fr-FR" smtClean="0"/>
              <a:t>25/01/18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E11-2F7E-F849-BFB7-6B083FECD9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99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D28B-E92D-1F4F-84FC-C4271277A165}" type="datetimeFigureOut">
              <a:rPr lang="fr-FR" smtClean="0"/>
              <a:t>25/01/18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E11-2F7E-F849-BFB7-6B083FECD9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51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D28B-E92D-1F4F-84FC-C4271277A165}" type="datetimeFigureOut">
              <a:rPr lang="fr-FR" smtClean="0"/>
              <a:t>25/01/18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E11-2F7E-F849-BFB7-6B083FECD9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100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D28B-E92D-1F4F-84FC-C4271277A165}" type="datetimeFigureOut">
              <a:rPr lang="fr-FR" smtClean="0"/>
              <a:t>25/01/18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E11-2F7E-F849-BFB7-6B083FECD9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58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D28B-E92D-1F4F-84FC-C4271277A165}" type="datetimeFigureOut">
              <a:rPr lang="fr-FR" smtClean="0"/>
              <a:t>25/01/18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E11-2F7E-F849-BFB7-6B083FECD9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58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D28B-E92D-1F4F-84FC-C4271277A165}" type="datetimeFigureOut">
              <a:rPr lang="fr-FR" smtClean="0"/>
              <a:t>25/01/18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E11-2F7E-F849-BFB7-6B083FECD9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71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D28B-E92D-1F4F-84FC-C4271277A165}" type="datetimeFigureOut">
              <a:rPr lang="fr-FR" smtClean="0"/>
              <a:t>25/01/18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E11-2F7E-F849-BFB7-6B083FECD9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D28B-E92D-1F4F-84FC-C4271277A165}" type="datetimeFigureOut">
              <a:rPr lang="fr-FR" smtClean="0"/>
              <a:t>25/01/18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E11-2F7E-F849-BFB7-6B083FECD9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7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D28B-E92D-1F4F-84FC-C4271277A165}" type="datetimeFigureOut">
              <a:rPr lang="fr-FR" smtClean="0"/>
              <a:t>25/01/18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E11-2F7E-F849-BFB7-6B083FECD9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962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ED28B-E92D-1F4F-84FC-C4271277A165}" type="datetimeFigureOut">
              <a:rPr lang="fr-FR" smtClean="0"/>
              <a:t>25/01/18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11E11-2F7E-F849-BFB7-6B083FECD9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11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ED28B-E92D-1F4F-84FC-C4271277A165}" type="datetimeFigureOut">
              <a:rPr lang="fr-FR" smtClean="0"/>
              <a:t>25/01/18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11E11-2F7E-F849-BFB7-6B083FECD9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189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1941"/>
            <a:ext cx="9144000" cy="51435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34370" y="548680"/>
            <a:ext cx="892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Carte cadeau à imprimer et à offrir. Valable 6 mois à partir de la date d’achat. Carte à présenter le jour de la prestation</a:t>
            </a:r>
            <a:endParaRPr lang="fr-FR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0942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</Words>
  <Application>Microsoft Macintosh PowerPoint</Application>
  <PresentationFormat>Présentation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Librach</dc:creator>
  <cp:lastModifiedBy>Librach</cp:lastModifiedBy>
  <cp:revision>2</cp:revision>
  <dcterms:created xsi:type="dcterms:W3CDTF">2018-01-25T15:34:33Z</dcterms:created>
  <dcterms:modified xsi:type="dcterms:W3CDTF">2018-01-25T15:46:37Z</dcterms:modified>
</cp:coreProperties>
</file>